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573" autoAdjust="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6916C-2209-45DE-ABA1-9F0BE55F5178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649AA-BC82-4708-A4A5-7E0C11273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9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rdoughty.wixsite.com/eportfolio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am applying</a:t>
            </a:r>
            <a:r>
              <a:rPr lang="en-US" baseline="0" dirty="0"/>
              <a:t> for the position of Coordinator of Research Programs and Services at the Harbor Branch Oceanographic Institute of Florida Atlantic University. I would like to take a few minutes and show you why I am a qualified candidate for this position.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the Numbers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2010, I have assisted with approximately 280 grant applications – including intramural, extramural, research, instruction, prime and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subawards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Of those, approximately 98 were awarded funding.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65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the Numbers 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2010, I have assisted with approximately 280 grant applications – including intramural, extramural, research, instruction, prime and subawards. Of those, approximately 98 were awarded funding.</a:t>
            </a:r>
          </a:p>
          <a:p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currently serve as the Project Manager on 7 active program evaluation contracts, valued at a total of $148,000 total costs per year.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19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Questions?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Contact: Feel free to email me at rrdoughty@crimson.ua.edu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more information, please feel free to access my e-portfolio at</a:t>
            </a: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https://rrdoughty.wixsite.com/eportfolio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23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Dr. Anton Post, Director,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faculty and staff of the Division of Research, I want to 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hank you for this opportunity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apply for the position of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Coordinator, Research Programs/Services at Florida Atlantic University,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Harbor Branch Oceanographic Institute.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68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</a:t>
            </a:r>
            <a:r>
              <a:rPr lang="en-US" baseline="0" dirty="0"/>
              <a:t> you for your time. I’d like to tell you why I am the best candidate to hire for this position.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7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am I the best candidate to </a:t>
            </a:r>
            <a:r>
              <a:rPr lang="en-US" sz="1200" dirty="0"/>
              <a:t>successfully manage the role of Coordinator for Research Programs/Services at Harbor Branch Oceanographic Institute</a:t>
            </a:r>
            <a:r>
              <a:rPr lang="en-US" dirty="0"/>
              <a:t>? </a:t>
            </a:r>
          </a:p>
          <a:p>
            <a:r>
              <a:rPr lang="en-US" dirty="0"/>
              <a:t>I am </a:t>
            </a:r>
            <a:r>
              <a:rPr lang="en-US" sz="1200" dirty="0"/>
              <a:t>an</a:t>
            </a:r>
            <a:r>
              <a:rPr lang="en-US" sz="1200" baseline="0" dirty="0"/>
              <a:t> </a:t>
            </a:r>
            <a:r>
              <a:rPr lang="en-US" sz="1200" dirty="0"/>
              <a:t>experienced, highly qualified Grant and Contract Specialist with the skills and knowledge to fulfill the responsibilities of the position of Coordinator for Research Programs/Services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75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have Pre-Award Research</a:t>
            </a:r>
            <a:r>
              <a:rPr lang="en-US" baseline="0" dirty="0"/>
              <a:t> Administration Experience c</a:t>
            </a:r>
            <a:r>
              <a:rPr lang="en-US" dirty="0"/>
              <a:t>oordinating grant development and submission, working with PI, co-PIs, and partners to manage submission components, including drafting project budgets and organizing meetings.</a:t>
            </a:r>
            <a:r>
              <a:rPr lang="en-US" baseline="0" dirty="0"/>
              <a:t> I also have experience assisting with attachment drafts, from </a:t>
            </a:r>
            <a:r>
              <a:rPr lang="en-US" dirty="0"/>
              <a:t>biographical sketche</a:t>
            </a:r>
            <a:r>
              <a:rPr lang="en-US" baseline="0" dirty="0"/>
              <a:t>s and</a:t>
            </a:r>
            <a:r>
              <a:rPr lang="en-US" dirty="0"/>
              <a:t> environment/resources,</a:t>
            </a:r>
            <a:r>
              <a:rPr lang="en-US" baseline="0" dirty="0"/>
              <a:t> to l</a:t>
            </a:r>
            <a:r>
              <a:rPr lang="en-US" dirty="0"/>
              <a:t>etters of support, regulatory forms, and</a:t>
            </a:r>
            <a:r>
              <a:rPr lang="en-US" baseline="0" dirty="0"/>
              <a:t> </a:t>
            </a:r>
            <a:r>
              <a:rPr lang="en-US" dirty="0"/>
              <a:t>current and pending support.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10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post-award experience includes Compliance, such as assisting</a:t>
            </a:r>
            <a:r>
              <a:rPr lang="en-US" baseline="0" dirty="0"/>
              <a:t> with IRB applications; Financials, including budget management assistance; and Reporting, helping draft and submit annual and final reports.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65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qualifications</a:t>
            </a:r>
            <a:r>
              <a:rPr lang="en-US" baseline="0" dirty="0"/>
              <a:t> for the </a:t>
            </a:r>
            <a:r>
              <a:rPr lang="en-US" sz="1200" dirty="0"/>
              <a:t>Coordinator for Research Programs/Services at Harbor Branch Oceanographic include</a:t>
            </a:r>
            <a:r>
              <a:rPr lang="en-US" sz="1200" baseline="0" dirty="0"/>
              <a:t> </a:t>
            </a:r>
            <a:r>
              <a:rPr lang="en-US" dirty="0"/>
              <a:t>9 years’ work in Research Administration.</a:t>
            </a:r>
            <a:r>
              <a:rPr lang="en-US" baseline="0" dirty="0"/>
              <a:t> </a:t>
            </a:r>
          </a:p>
          <a:p>
            <a:r>
              <a:rPr lang="en-US" baseline="0" dirty="0"/>
              <a:t>That encompasses 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Experience with and understanding of federal, state, and institution regulations for submission and management of grants and contracts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Project management/coordination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Pre/post grant accounting and Banner financial system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92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Additional</a:t>
            </a:r>
            <a:r>
              <a:rPr lang="en-US" dirty="0"/>
              <a:t> Relevant</a:t>
            </a:r>
            <a:r>
              <a:rPr lang="en-US" baseline="0" dirty="0"/>
              <a:t> </a:t>
            </a:r>
            <a:r>
              <a:rPr lang="en-US" dirty="0"/>
              <a:t>Qualifications and Experience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Managing multiple projects and priorities with high level of professionalism and precision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Working independently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High level of confidentiality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Strong organization and planning skills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Microsoft Office Suite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26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education includes</a:t>
            </a:r>
            <a:r>
              <a:rPr lang="en-US" baseline="0" dirty="0"/>
              <a:t> a </a:t>
            </a:r>
            <a:r>
              <a:rPr lang="en-US" dirty="0"/>
              <a:t>B.A.</a:t>
            </a:r>
            <a:r>
              <a:rPr lang="en-US" baseline="0" dirty="0"/>
              <a:t> in </a:t>
            </a:r>
            <a:r>
              <a:rPr lang="en-US" dirty="0"/>
              <a:t>Communications</a:t>
            </a:r>
            <a:r>
              <a:rPr lang="en-US" baseline="0" dirty="0"/>
              <a:t> from </a:t>
            </a:r>
            <a:r>
              <a:rPr lang="en-US" dirty="0"/>
              <a:t>The University of Alabama. In addition, I am currently</a:t>
            </a:r>
            <a:r>
              <a:rPr lang="en-US" baseline="0" dirty="0"/>
              <a:t> working on a Master’s degree in</a:t>
            </a:r>
            <a:r>
              <a:rPr lang="en-US" dirty="0"/>
              <a:t> Consumer Quality Management</a:t>
            </a:r>
            <a:r>
              <a:rPr lang="en-US" baseline="0" dirty="0"/>
              <a:t> from </a:t>
            </a:r>
            <a:r>
              <a:rPr lang="en-US" dirty="0"/>
              <a:t>The University of Alabama, to be completed in Spring 2018.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B649AA-BC82-4708-A4A5-7E0C112735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3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39634" y="261257"/>
            <a:ext cx="11547566" cy="63224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73277"/>
            <a:ext cx="9144000" cy="941569"/>
          </a:xfrm>
        </p:spPr>
        <p:txBody>
          <a:bodyPr anchor="b"/>
          <a:lstStyle>
            <a:lvl1pPr algn="ctr">
              <a:defRPr sz="6000"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Rita Doughty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97727"/>
            <a:ext cx="9144000" cy="4650376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36048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5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2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4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2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8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5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6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5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F1862-CEEC-4C67-8118-FD5E7CF05410}" type="datetimeFigureOut">
              <a:rPr lang="en-US" smtClean="0"/>
              <a:t>6/17/2017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0CC1D-0CAC-46BD-87FD-072158506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7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rdoughty.wixsite.com/eportfoli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683" y="1350492"/>
            <a:ext cx="2920650" cy="3337884"/>
          </a:xfrm>
          <a:prstGeom prst="rect">
            <a:avLst/>
          </a:prstGeom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8186"/>
            <a:ext cx="9144000" cy="96012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96109"/>
            <a:ext cx="6761872" cy="32675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Candidate for: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Coordinator, Research Programs/Services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7963" y="4768957"/>
            <a:ext cx="1145110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Harbor Branch Oceanographic Institute</a:t>
            </a:r>
          </a:p>
        </p:txBody>
      </p:sp>
    </p:spTree>
    <p:extLst>
      <p:ext uri="{BB962C8B-B14F-4D97-AF65-F5344CB8AC3E}">
        <p14:creationId xmlns:p14="http://schemas.microsoft.com/office/powerpoint/2010/main" val="1853088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311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9577"/>
            <a:ext cx="9144000" cy="3746897"/>
          </a:xfrm>
        </p:spPr>
        <p:txBody>
          <a:bodyPr>
            <a:noAutofit/>
          </a:bodyPr>
          <a:lstStyle/>
          <a:p>
            <a:r>
              <a:rPr lang="en-US" sz="4400" i="1" dirty="0">
                <a:solidFill>
                  <a:schemeClr val="bg1"/>
                </a:solidFill>
              </a:rPr>
              <a:t>By the Numbers </a:t>
            </a:r>
          </a:p>
          <a:p>
            <a:pPr algn="l"/>
            <a:r>
              <a:rPr lang="en-US" sz="4400" dirty="0">
                <a:solidFill>
                  <a:schemeClr val="bg1"/>
                </a:solidFill>
              </a:rPr>
              <a:t>7 years</a:t>
            </a:r>
          </a:p>
          <a:p>
            <a:pPr algn="l"/>
            <a:r>
              <a:rPr lang="en-US" sz="4400" dirty="0">
                <a:solidFill>
                  <a:schemeClr val="bg1"/>
                </a:solidFill>
              </a:rPr>
              <a:t>280 grant applications </a:t>
            </a:r>
          </a:p>
          <a:p>
            <a:pPr algn="l"/>
            <a:r>
              <a:rPr lang="en-US" sz="4400" dirty="0">
                <a:solidFill>
                  <a:schemeClr val="bg1"/>
                </a:solidFill>
              </a:rPr>
              <a:t>98 funded proposals</a:t>
            </a:r>
          </a:p>
        </p:txBody>
      </p:sp>
    </p:spTree>
    <p:extLst>
      <p:ext uri="{BB962C8B-B14F-4D97-AF65-F5344CB8AC3E}">
        <p14:creationId xmlns:p14="http://schemas.microsoft.com/office/powerpoint/2010/main" val="268938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311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4570"/>
            <a:ext cx="9144000" cy="3222242"/>
          </a:xfrm>
        </p:spPr>
        <p:txBody>
          <a:bodyPr>
            <a:noAutofit/>
          </a:bodyPr>
          <a:lstStyle/>
          <a:p>
            <a:r>
              <a:rPr lang="en-US" sz="4400" i="1" dirty="0">
                <a:solidFill>
                  <a:schemeClr val="bg1"/>
                </a:solidFill>
              </a:rPr>
              <a:t>By the Numbers </a:t>
            </a:r>
          </a:p>
          <a:p>
            <a:pPr algn="l"/>
            <a:r>
              <a:rPr lang="en-US" sz="4400" dirty="0">
                <a:solidFill>
                  <a:schemeClr val="bg1"/>
                </a:solidFill>
              </a:rPr>
              <a:t>Currently</a:t>
            </a:r>
          </a:p>
          <a:p>
            <a:pPr algn="l"/>
            <a:r>
              <a:rPr lang="en-US" sz="4400" dirty="0">
                <a:solidFill>
                  <a:schemeClr val="bg1"/>
                </a:solidFill>
              </a:rPr>
              <a:t>7 program evaluation contracts</a:t>
            </a:r>
          </a:p>
          <a:p>
            <a:pPr algn="l"/>
            <a:r>
              <a:rPr lang="en-US" sz="4400" dirty="0">
                <a:solidFill>
                  <a:schemeClr val="bg1"/>
                </a:solidFill>
              </a:rPr>
              <a:t>$148,000 / year</a:t>
            </a:r>
          </a:p>
        </p:txBody>
      </p:sp>
    </p:spTree>
    <p:extLst>
      <p:ext uri="{BB962C8B-B14F-4D97-AF65-F5344CB8AC3E}">
        <p14:creationId xmlns:p14="http://schemas.microsoft.com/office/powerpoint/2010/main" val="382145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313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9577"/>
            <a:ext cx="9144000" cy="3776878"/>
          </a:xfrm>
        </p:spPr>
        <p:txBody>
          <a:bodyPr>
            <a:noAutofit/>
          </a:bodyPr>
          <a:lstStyle/>
          <a:p>
            <a:r>
              <a:rPr lang="en-US" sz="4800" i="1" dirty="0">
                <a:solidFill>
                  <a:schemeClr val="bg1"/>
                </a:solidFill>
              </a:rPr>
              <a:t>Questions?</a:t>
            </a:r>
          </a:p>
          <a:p>
            <a:pPr algn="l"/>
            <a:endParaRPr lang="en-US" sz="1100" dirty="0">
              <a:solidFill>
                <a:schemeClr val="bg1"/>
              </a:solidFill>
            </a:endParaRPr>
          </a:p>
          <a:p>
            <a:pPr algn="l"/>
            <a:r>
              <a:rPr lang="en-US" sz="4000" dirty="0">
                <a:solidFill>
                  <a:schemeClr val="bg1"/>
                </a:solidFill>
              </a:rPr>
              <a:t>rrdoughty@crimson.ua.edu</a:t>
            </a:r>
          </a:p>
          <a:p>
            <a:pPr algn="l"/>
            <a:endParaRPr lang="en-US" sz="1100" u="sng" dirty="0">
              <a:solidFill>
                <a:schemeClr val="bg1"/>
              </a:solidFill>
            </a:endParaRPr>
          </a:p>
          <a:p>
            <a:pPr algn="l"/>
            <a:r>
              <a:rPr lang="en-US" sz="4000" u="sng" dirty="0">
                <a:solidFill>
                  <a:schemeClr val="bg1"/>
                </a:solidFill>
                <a:hlinkClick r:id="rId3"/>
              </a:rPr>
              <a:t>https://rrdoughty.wixsite.com/eportfolio</a:t>
            </a:r>
            <a:endParaRPr lang="en-US" sz="40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83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3136"/>
            <a:ext cx="9144000" cy="96012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88957"/>
            <a:ext cx="9144000" cy="477755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Presentation to: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465138" indent="-465138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chemeClr val="bg1"/>
                </a:solidFill>
              </a:rPr>
              <a:t>Dr. Anton Post, Director and Professor</a:t>
            </a:r>
          </a:p>
          <a:p>
            <a:pPr marL="465138" indent="-465138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schemeClr val="bg1"/>
                </a:solidFill>
              </a:rPr>
              <a:t>Division of Research faculty and staff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7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3816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2257"/>
            <a:ext cx="9144000" cy="35966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5400" dirty="0">
                <a:solidFill>
                  <a:schemeClr val="bg1"/>
                </a:solidFill>
              </a:rPr>
              <a:t>“You’re only as good as the people you hire.”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4400" dirty="0">
              <a:solidFill>
                <a:schemeClr val="bg1"/>
              </a:solidFill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1"/>
                </a:solidFill>
              </a:rPr>
              <a:t>-- Ray Kroc, Former CEO, McDonald’s</a:t>
            </a:r>
          </a:p>
        </p:txBody>
      </p:sp>
    </p:spTree>
    <p:extLst>
      <p:ext uri="{BB962C8B-B14F-4D97-AF65-F5344CB8AC3E}">
        <p14:creationId xmlns:p14="http://schemas.microsoft.com/office/powerpoint/2010/main" val="103026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315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8935"/>
            <a:ext cx="9144000" cy="34927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Experienced, highly qualified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1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Grant and Contract Specialist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1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Skills and knowledge </a:t>
            </a:r>
          </a:p>
        </p:txBody>
      </p:sp>
    </p:spTree>
    <p:extLst>
      <p:ext uri="{BB962C8B-B14F-4D97-AF65-F5344CB8AC3E}">
        <p14:creationId xmlns:p14="http://schemas.microsoft.com/office/powerpoint/2010/main" val="378216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8313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219" y="1620577"/>
            <a:ext cx="9928486" cy="49151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i="1" dirty="0">
                <a:solidFill>
                  <a:schemeClr val="bg1"/>
                </a:solidFill>
              </a:rPr>
              <a:t>Pre-Award Experience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Grant development and submission</a:t>
            </a:r>
          </a:p>
          <a:p>
            <a:pPr marL="685800" indent="-6858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Draft project budgets</a:t>
            </a:r>
          </a:p>
          <a:p>
            <a:pPr marL="685800" indent="-6858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Organize meetings</a:t>
            </a:r>
          </a:p>
          <a:p>
            <a:pPr marL="685800" indent="-6858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Assist with attachment drafts </a:t>
            </a:r>
          </a:p>
        </p:txBody>
      </p:sp>
    </p:spTree>
    <p:extLst>
      <p:ext uri="{BB962C8B-B14F-4D97-AF65-F5344CB8AC3E}">
        <p14:creationId xmlns:p14="http://schemas.microsoft.com/office/powerpoint/2010/main" val="1372312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311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2385"/>
            <a:ext cx="9144000" cy="36491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i="1" dirty="0">
                <a:solidFill>
                  <a:schemeClr val="bg1"/>
                </a:solidFill>
              </a:rPr>
              <a:t>Post-Award Activity Experience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1100" dirty="0">
              <a:solidFill>
                <a:schemeClr val="bg1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Compliance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Financials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1985286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311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199" y="1604587"/>
            <a:ext cx="9763593" cy="41516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400" i="1" dirty="0">
                <a:solidFill>
                  <a:schemeClr val="bg1"/>
                </a:solidFill>
              </a:rPr>
              <a:t>Qualifications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bg1"/>
                </a:solidFill>
              </a:rPr>
              <a:t>9 years in Research Administration</a:t>
            </a:r>
          </a:p>
          <a:p>
            <a:pPr marL="571500" indent="-5715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Federal, state, institution regulations</a:t>
            </a:r>
          </a:p>
          <a:p>
            <a:pPr marL="571500" indent="-5715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Project management/coordination</a:t>
            </a:r>
          </a:p>
          <a:p>
            <a:pPr marL="571500" indent="-57150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Pre/post grant accounting</a:t>
            </a:r>
          </a:p>
        </p:txBody>
      </p:sp>
    </p:spTree>
    <p:extLst>
      <p:ext uri="{BB962C8B-B14F-4D97-AF65-F5344CB8AC3E}">
        <p14:creationId xmlns:p14="http://schemas.microsoft.com/office/powerpoint/2010/main" val="4180385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814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04589"/>
            <a:ext cx="9144000" cy="454137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400" i="1" dirty="0">
                <a:solidFill>
                  <a:schemeClr val="bg1"/>
                </a:solidFill>
              </a:rPr>
              <a:t>Additional Qualifications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Manage multiple projects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Independence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Confidentiality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Organization and planning skills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Microsoft Office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939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8147"/>
            <a:ext cx="9144000" cy="9415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Rita Doughty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9577"/>
            <a:ext cx="9144000" cy="3596997"/>
          </a:xfrm>
        </p:spPr>
        <p:txBody>
          <a:bodyPr>
            <a:noAutofit/>
          </a:bodyPr>
          <a:lstStyle/>
          <a:p>
            <a:r>
              <a:rPr lang="en-US" sz="4400" i="1" dirty="0">
                <a:solidFill>
                  <a:schemeClr val="bg1"/>
                </a:solidFill>
              </a:rPr>
              <a:t>Education</a:t>
            </a:r>
          </a:p>
          <a:p>
            <a:endParaRPr lang="en-US" sz="1100" dirty="0">
              <a:solidFill>
                <a:schemeClr val="bg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B.A., Communications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M.A. in progress, Consumer Quality Management</a:t>
            </a:r>
          </a:p>
        </p:txBody>
      </p:sp>
    </p:spTree>
    <p:extLst>
      <p:ext uri="{BB962C8B-B14F-4D97-AF65-F5344CB8AC3E}">
        <p14:creationId xmlns:p14="http://schemas.microsoft.com/office/powerpoint/2010/main" val="122543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0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705</Words>
  <Application>Microsoft Office PowerPoint</Application>
  <PresentationFormat>Widescreen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Office Theme</vt:lpstr>
      <vt:lpstr>Rita Doughty</vt:lpstr>
      <vt:lpstr>Rita Doughty</vt:lpstr>
      <vt:lpstr>Rita Doughty</vt:lpstr>
      <vt:lpstr>Rita Doughty</vt:lpstr>
      <vt:lpstr>Rita Doughty</vt:lpstr>
      <vt:lpstr>Rita Doughty</vt:lpstr>
      <vt:lpstr>Rita Doughty</vt:lpstr>
      <vt:lpstr>Rita Doughty</vt:lpstr>
      <vt:lpstr>Rita Doughty</vt:lpstr>
      <vt:lpstr>Rita Doughty</vt:lpstr>
      <vt:lpstr>Rita Doughty</vt:lpstr>
      <vt:lpstr>Rita Doughty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RitaDoughty</dc:creator>
  <cp:lastModifiedBy>RitaDoughty</cp:lastModifiedBy>
  <cp:revision>69</cp:revision>
  <dcterms:created xsi:type="dcterms:W3CDTF">2017-06-17T02:05:29Z</dcterms:created>
  <dcterms:modified xsi:type="dcterms:W3CDTF">2017-06-17T22:23:33Z</dcterms:modified>
</cp:coreProperties>
</file>